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svg" ContentType="image/svg+xml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ldMasterIdLst>
    <p:sldMasterId id="2147483648" r:id="rId5"/>
  </p:sldMasterIdLst>
  <p:notesMasterIdLst>
    <p:notesMasterId r:id="rId6"/>
  </p:notesMasterIdLst>
  <p:sldIdLst>
    <p:sldId id="256" r:id="rId7"/>
  </p:sldIdLst>
  <p:sldSz cx="7560310" cy="10692130"/>
  <p:notesSz cx="6858000" cy="12192000"/>
  <p:defaultTextStyle>
    <a:lvl1pPr marL="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0" charset="0"/>
      </a:defRPr>
    </a:lvl1pPr>
    <a:lvl2pPr marL="4572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0" charset="0"/>
      </a:defRPr>
    </a:lvl2pPr>
    <a:lvl3pPr marL="9144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0" charset="0"/>
      </a:defRPr>
    </a:lvl3pPr>
    <a:lvl4pPr marL="13716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0" charset="0"/>
      </a:defRPr>
    </a:lvl4pPr>
    <a:lvl5pPr marL="18288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0" charset="0"/>
      </a:defRPr>
    </a:lvl5pPr>
    <a:lvl6pPr marL="22860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0" charset="0"/>
      </a:defRPr>
    </a:lvl6pPr>
    <a:lvl7pPr marL="27432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0" charset="0"/>
      </a:defRPr>
    </a:lvl7pPr>
    <a:lvl8pPr marL="32004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0" charset="0"/>
      </a:defRPr>
    </a:lvl8pPr>
    <a:lvl9pPr marL="3657600" marR="0" indent="0" algn="l" defTabSz="4572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0" charset="0"/>
      </a:defRPr>
    </a:lvl9pPr>
  </p:defaultTextStyle>
</p:presentation>
</file>

<file path=ppt/presProps.xml><?xml version="1.0" encoding="utf-8"?>
<p:presentationP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xmlns="smNativeData" dt="1708618608" val="1203" rev64="64" revOS="4"/>
      <pr:smFileRevision xmlns:pr="smNativeData" xmlns="smNativeData" dt="1708618608" val="101"/>
      <pr:guideOptions xmlns:pr="smNativeData" xmlns="smNativeData" dt="1708618608" snapToGrid="1" snapToBorders="1" snapToGuides="1"/>
      <pr:pdfExportOpt xmlns:pr="smNativeData" xmlns="smNativeData" dt="1708618608" pagesRangeIndex="1" pagesSelectionIndex="0" qualityIndex="0" embedFonts="2" pdfaType="0" useJpegs="0" useSubsetFonts="1" useAlpha="1" relativeLinks="0" taggedPdf="1" pane="0" zoom="0" zoomContents="100" layout="0" includeDoc="0" viewFlags="0" openViewer="1" jpegQuality="90" flags="252" layoutIndex="0" exportSlideNames="0" name=".pdf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slideViewPr>
    <p:cSldViewPr snapToObjects="1" showGuides="1">
      <p:cViewPr varScale="1">
        <p:scale>
          <a:sx n="77" d="100"/>
          <a:sy n="77" d="100"/>
        </p:scale>
        <p:origin x="7328" y="334"/>
      </p:cViewPr>
      <p:guideLst x="0" y="0"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" d="100"/>
        <a:sy n="1" d="100"/>
      </p:scale>
      <p:origin x="0" y="0"/>
    </p:cViewPr>
  </p:sorterViewPr>
  <p:notesViewPr>
    <p:cSldViewPr snapToObjects="1" showGuides="1">
      <p:cViewPr>
        <p:scale>
          <a:sx n="77" d="100"/>
          <a:sy n="77" d="100"/>
        </p:scale>
        <p:origin x="7328" y="334"/>
      </p:cViewPr>
    </p:cSldViewPr>
  </p:notesViewPr>
  <p:gridSpacing cx="73477120" cy="73477120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Bereich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AAAAAAAAAABIEgAAwAMAABAAAAAmAAAACAAAAP//////////MAAAABQAAAAAAAAAAAD//wAAAQAAAP//AAABAA=="/>
              </a:ext>
            </a:extLst>
          </p:cNvSpPr>
          <p:nvPr>
            <p:ph type="hdr" sz="quarter"/>
          </p:nvPr>
        </p:nvSpPr>
        <p:spPr>
          <a:xfrm>
            <a:off x="0" y="0"/>
            <a:ext cx="297180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>
            <a:lvl1pPr algn="l">
              <a:defRPr sz="1200" cap="none"/>
            </a:lvl1pPr>
          </a:lstStyle>
          <a:p>
            <a:pPr/>
          </a:p>
        </p:txBody>
      </p:sp>
      <p:sp>
        <p:nvSpPr>
          <p:cNvPr id="3" name="ZeitstempelBereich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6BcAAAAAAAAwKgAAwAMAABAAAAAmAAAACAAAAP//////////MAAAABQAAAAAAAAAAAD//wAAAQAAAP//AAABAA=="/>
              </a:ext>
            </a:extLst>
          </p:cNvSpPr>
          <p:nvPr>
            <p:ph type="dt" sz="quarter" idx="10"/>
          </p:nvPr>
        </p:nvSpPr>
        <p:spPr>
          <a:xfrm>
            <a:off x="3886200" y="0"/>
            <a:ext cx="297180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>
            <a:lvl1pPr algn="r">
              <a:defRPr sz="1200" cap="none"/>
            </a:lvl1pPr>
          </a:lstStyle>
          <a:p>
            <a:pPr/>
            <a:fld id="{1A6916CF-81F7-3CE0-B9D1-77B5589F4F22}" type="datetime1">
              <a:t/>
            </a:fld>
          </a:p>
        </p:txBody>
      </p:sp>
      <p:sp>
        <p:nvSpPr>
          <p:cNvPr id="4" name="Foliengrafik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EAAAAAAAAAu+Dj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D+g50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cAAKAFAAAoIwAAwCEAABAAAAAmAAAACAAAAP//////////MAAAABQAAAAAAAAAAAD//wAAAQAAAP//AAABAA=="/>
              </a:ext>
            </a:extLst>
          </p:cNvSpPr>
          <p:nvPr>
            <p:ph type="sldImg" idx="2"/>
          </p:nvPr>
        </p:nvSpPr>
        <p:spPr>
          <a:xfrm>
            <a:off x="1143000" y="914400"/>
            <a:ext cx="4572000" cy="4572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Folientext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KAjAAD4JQAAYEUAABAAAAAmAAAACAAAAP//////////MAAAABQAAAAAAAAAAAD//wAAAQAAAP//AAABAA=="/>
              </a:ext>
            </a:extLst>
          </p:cNvSpPr>
          <p:nvPr>
            <p:ph type="body" idx="3"/>
          </p:nvPr>
        </p:nvSpPr>
        <p:spPr>
          <a:xfrm>
            <a:off x="685800" y="5791200"/>
            <a:ext cx="5486400" cy="5486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  <a:r>
              <a:t>Master-Textstil durch Klicken bearbeiten</a:t>
            </a:r>
          </a:p>
          <a:p>
            <a:pPr lvl="1"/>
            <a:r>
              <a:t>Zweite Ebene</a:t>
            </a:r>
          </a:p>
          <a:p>
            <a:pPr lvl="2"/>
            <a:r>
              <a:t>Dritte Ebene</a:t>
            </a:r>
          </a:p>
          <a:p>
            <a:pPr lvl="3"/>
            <a:r>
              <a:t>Vierte Ebene</a:t>
            </a:r>
          </a:p>
          <a:p>
            <a:pPr lvl="4"/>
            <a:r>
              <a:t>Fünfte Ebene</a:t>
            </a:r>
          </a:p>
        </p:txBody>
      </p:sp>
      <p:sp>
        <p:nvSpPr>
          <p:cNvPr id="6" name="FußzeilenBereich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AAAAAEBHAABIEgAAAEsAABAAAAAmAAAACAAAAP//////////MAAAABQAAAAAAAAAAAD//wAAAQAAAP//AAABAA=="/>
              </a:ext>
            </a:extLst>
          </p:cNvSpPr>
          <p:nvPr>
            <p:ph type="ftr" sz="quarter" idx="11"/>
          </p:nvPr>
        </p:nvSpPr>
        <p:spPr>
          <a:xfrm>
            <a:off x="0" y="11582400"/>
            <a:ext cx="297180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l">
              <a:defRPr sz="1200" cap="none"/>
            </a:lvl1pPr>
          </a:lstStyle>
          <a:p>
            <a:pPr/>
          </a:p>
        </p:txBody>
      </p:sp>
      <p:sp>
        <p:nvSpPr>
          <p:cNvPr id="7" name="FoliennummerBereich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Dch50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6BcAAEBHAAAwKgAAAEsAABAAAAAmAAAACAAAAP//////////MAAAABQAAAAAAAAAAAD//wAAAQAAAP//AAABAA=="/>
              </a:ext>
            </a:extLst>
          </p:cNvSpPr>
          <p:nvPr>
            <p:ph type="sldNum" sz="quarter" idx="12"/>
          </p:nvPr>
        </p:nvSpPr>
        <p:spPr>
          <a:xfrm>
            <a:off x="3886200" y="11582400"/>
            <a:ext cx="297180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r">
              <a:defRPr sz="1200" cap="none"/>
            </a:lvl1pPr>
          </a:lstStyle>
          <a:p>
            <a:pPr/>
            <a:fld id="{1A694CE4-AAF7-3CBA-B9D1-5CEF029F4F09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0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0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0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0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0" charset="0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0" charset="0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0" charset="0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0" charset="0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cap="none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0" charset="0"/>
      </a:defRPr>
    </a:lvl9pPr>
  </p:notesStyle>
</p:notesMaster>
</file>

<file path=ppt/notesSlides/_rels/notesSlide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Relationship Id="rId3" Type="http://schemas.openxmlformats.org/officeDocument/2006/relationships/themeOverride" Target="../theme/themeOverride2.xml"/></Relationships>
</file>

<file path=ppt/notesSlides/notesSlide1.xml><?xml version="1.0" encoding="utf-8"?>
<p:notes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grafik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EAAAAAAAAAu+Dj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j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CAcAAKAFAAAoIwAAwCEAABAAAAAmAAAACAAAAP////8AAAAAMAAAABQAAAAAAAAAAAD//wAAAQAAAP//AAABAA=="/>
              </a:ext>
            </a:extLst>
          </p:cNvSpPr>
          <p:nvPr>
            <p:ph type="sldImg" idx="2"/>
          </p:nvPr>
        </p:nvSpPr>
        <p:spPr>
          <a:xfrm>
            <a:off x="1143000" y="914400"/>
            <a:ext cx="4572000" cy="4572000"/>
          </a:xfrm>
          <a:prstGeom prst="rect">
            <a:avLst/>
          </a:prstGeom>
        </p:spPr>
      </p:sp>
      <p:sp>
        <p:nvSpPr>
          <p:cNvPr id="3" name="Folientext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Cmdpw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AQAAKAjAAD4JQAAYEUAABAAAAAmAAAACAAAAP////8AAAAAMAAAABQAAAAAAAAAAAD//wAAAQAAAP//AAABAA=="/>
              </a:ext>
            </a:extLst>
          </p:cNvSpPr>
          <p:nvPr>
            <p:ph type="body" idx="3"/>
          </p:nvPr>
        </p:nvSpPr>
        <p:spPr>
          <a:xfrm>
            <a:off x="685800" y="5791200"/>
            <a:ext cx="5486400" cy="5486400"/>
          </a:xfrm>
          <a:prstGeom prst="rect">
            <a:avLst/>
          </a:prstGeom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fAMAAG0UAAAFKwAAhyIAABAAAAAmAAAACAAAAAEAAAAAAAAAMAAAABQAAAAAAAAAAAD//wAAAQAAAP//AAABAA=="/>
              </a:ext>
            </a:extLst>
          </p:cNvSpPr>
          <p:nvPr>
            <p:ph type="ctrTitle"/>
          </p:nvPr>
        </p:nvSpPr>
        <p:spPr>
          <a:xfrm>
            <a:off x="566420" y="3320415"/>
            <a:ext cx="6426835" cy="229235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+QYAAEUlAACIJwAAFDYAABAAAAAmAAAACAAAAAGAAAAAAAAAMAAAABQAAAAAAAAAAAD//wAAAQAAAP//AAABAA=="/>
              </a:ext>
            </a:extLst>
          </p:cNvSpPr>
          <p:nvPr>
            <p:ph type="subTitle" idx="1"/>
          </p:nvPr>
        </p:nvSpPr>
        <p:spPr>
          <a:xfrm>
            <a:off x="1133475" y="6058535"/>
            <a:ext cx="5292725" cy="2732405"/>
          </a:xfrm>
        </p:spPr>
        <p:txBody>
          <a:bodyPr/>
          <a:lstStyle>
            <a:lvl1pPr marL="0" indent="0" algn="ctr">
              <a:buNone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Pc8AAAsDQAAdkA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A6938E1-AFF7-3CCE-B9D1-599B769F4F0C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5A8AAPc8AACdHgAAdkA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sAf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EAAPc8AAAuLAAAdkA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A6969A4-EAF7-3C9F-B9D1-1CCA279F4F49}" type="slidenum">
              <a:t/>
            </a:fld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vertTx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49Ij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KECAAAuLAAAlw0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FgPAAAuLAAAwToAABAAAAAmAAAACAAAAAIAAAAAAAAAMAAAABQAAAAAAAAAAAD//wAAAQAAAP//AAABAA=="/>
              </a:ext>
            </a:extLst>
          </p:cNvSpPr>
          <p:nvPr>
            <p:ph idx="1"/>
          </p:nvPr>
        </p:nvSpPr>
        <p:spPr/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Pc8AAAsDQAAdkA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A692347-09F7-3CD5-B9D1-FF806D9F4FAA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6c3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5A8AAPc8AACdHgAAdkA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EAAPc8AAAuLAAAdkA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A6966B2-FCF7-3C90-B9D1-0AC5289F4F5F}" type="slidenum">
              <a:t/>
            </a:fld>
          </a:p>
        </p:txBody>
      </p:sp>
    </p:spTree>
  </p:cSld>
  <p:clrMapOvr>
    <a:masterClrMapping/>
  </p:clrMapOvr>
  <p:hf hdr="0" ftr="0"/>
</p:sldLayout>
</file>

<file path=ppt/slideLayouts/slideLayout11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vertTitleAndTx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tyEAAKECAAAuLAAAwToAABAAAAAmAAAACAAAAIMAAAAAAAAAMAAAABQAAAAAAAAAAAD//wAAAQAAAP//AAABAA=="/>
              </a:ext>
            </a:extLst>
          </p:cNvSpPr>
          <p:nvPr>
            <p:ph type="title"/>
          </p:nvPr>
        </p:nvSpPr>
        <p:spPr>
          <a:xfrm>
            <a:off x="5480685" y="427355"/>
            <a:ext cx="1701165" cy="9123680"/>
          </a:xfrm>
        </p:spPr>
        <p:txBody>
          <a:bodyPr vert="vert" wrap="square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KECAADwIAAAwToAABAAAAAmAAAACAAAAAMAAAAAAAAAMAAAABQAAAAAAAAAAAD//wAAAQAAAP//AAABAA=="/>
              </a:ext>
            </a:extLst>
          </p:cNvSpPr>
          <p:nvPr>
            <p:ph idx="1"/>
          </p:nvPr>
        </p:nvSpPr>
        <p:spPr>
          <a:xfrm>
            <a:off x="377825" y="427355"/>
            <a:ext cx="4976495" cy="9123680"/>
          </a:xfrm>
        </p:spPr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Pc8AAAsDQAAdkA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A6968B4-FAF7-3C9E-B9D1-0CCB269F4F59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5A8AAPc8AACdHgAAdkA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EAAPc8AAAuLAAAdkA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A692386-C8F7-3CD5-B9D1-3E806D9F4F6B}" type="slidenum">
              <a:t/>
            </a:fld>
          </a:p>
        </p:txBody>
      </p:sp>
    </p:spTree>
  </p:cSld>
  <p:clrMapOvr>
    <a:masterClrMapping/>
  </p:clrMapOvr>
  <p:hf hdr="0" ftr="0"/>
</p:sldLayout>
</file>

<file path=ppt/slideLayouts/slideLayout2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KECAAAuLAAAlw0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FgPAAAuLAAAwToAABAAAAAmAAAACAAAAAAAAAAAAAAAMAAAABQAAAAAAAAAAAD//wAAAQAAAP//AAABAA=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Pc8AAAsDQAAdkA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A694AE1-AFF7-3CBC-B9D1-59E9049F4F0C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5A8AAPc8AACdHgAAdkA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EAAPc8AAAuLAAAdkA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A6913C9-87F7-3CE5-B9D1-71B05D9F4F24}" type="slidenum">
              <a:t/>
            </a:fld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secHead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rAMAAEMqAAA0KwAAVDcAABAAAAAmAAAACAAAAIGAAAAAAAAAMAAAABQAAAAAAAAAAAD//wAAAQAAAP//AAABAA=="/>
              </a:ext>
            </a:extLst>
          </p:cNvSpPr>
          <p:nvPr>
            <p:ph type="title"/>
          </p:nvPr>
        </p:nvSpPr>
        <p:spPr>
          <a:xfrm>
            <a:off x="596900" y="6870065"/>
            <a:ext cx="6426200" cy="2124075"/>
          </a:xfrm>
        </p:spPr>
        <p:txBody>
          <a:bodyPr vert="horz" wrap="square" numCol="1" spcCol="215900" anchor="t">
            <a:prstTxWarp prst="textNoShape">
              <a:avLst/>
            </a:prstTxWarp>
          </a:bodyPr>
          <a:lstStyle>
            <a:lvl1pPr algn="l">
              <a:defRPr sz="4000" b="1" cap="all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rAMAAN8bAAA0KwAAQyoAABAAAAAmAAAACAAAAIGAAAAAAAAAMAAAABQAAAAAAAAAAAD//wAAAQAAAP//AAABAA=="/>
              </a:ext>
            </a:extLst>
          </p:cNvSpPr>
          <p:nvPr>
            <p:ph idx="1"/>
          </p:nvPr>
        </p:nvSpPr>
        <p:spPr>
          <a:xfrm>
            <a:off x="596900" y="4530725"/>
            <a:ext cx="6426200" cy="233934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000" cap="none"/>
            </a:lvl1pPr>
            <a:lvl2pPr marL="457200" indent="0">
              <a:buNone/>
              <a:defRPr sz="1800" cap="none"/>
            </a:lvl2pPr>
            <a:lvl3pPr marL="914400" indent="0">
              <a:buNone/>
              <a:defRPr sz="1600" cap="none"/>
            </a:lvl3pPr>
            <a:lvl4pPr marL="1371600" indent="0">
              <a:buNone/>
              <a:defRPr sz="1400" cap="none"/>
            </a:lvl4pPr>
            <a:lvl5pPr marL="1828800" indent="0">
              <a:buNone/>
              <a:defRPr sz="1400" cap="none"/>
            </a:lvl5pPr>
            <a:lvl6pPr marL="2286000" indent="0">
              <a:buNone/>
              <a:defRPr sz="1400" cap="none"/>
            </a:lvl6pPr>
            <a:lvl7pPr marL="2743200" indent="0">
              <a:buNone/>
              <a:defRPr sz="1400" cap="none"/>
            </a:lvl7pPr>
            <a:lvl8pPr marL="3200400" indent="0">
              <a:buNone/>
              <a:defRPr sz="1400" cap="none"/>
            </a:lvl8pPr>
            <a:lvl9pPr marL="3657600" indent="0">
              <a:buNone/>
              <a:defRPr sz="1400" cap="none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Pc8AAAsDQAAdkA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A696FAA-E4F7-3C99-B9D1-12CC219F4F47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5A8AAPc8AACdHgAAdkA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EAAPc8AAAuLAAAdkA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A69031C-52F7-3CF5-B9D1-A4A04D9F4FF1}" type="slidenum">
              <a:t/>
            </a:fld>
          </a:p>
        </p:txBody>
      </p:sp>
    </p:spTree>
  </p:cSld>
  <p:clrMapOvr>
    <a:masterClrMapping/>
  </p:clrMapOvr>
  <p:hf hdr="0" ftr="0"/>
</p:sldLayout>
</file>

<file path=ppt/slideLayouts/slideLayout4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woColTx">
  <p:cSld name="Titel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KECAAAuLAAAlw0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FgPAADeFgAAwToAABAAAAAmAAAACAAAAAGAAAAAAAAAMAAAABQAAAAAAAAAAAD//wAAAQAAAP//AAABAA=="/>
              </a:ext>
            </a:extLst>
          </p:cNvSpPr>
          <p:nvPr>
            <p:ph idx="1"/>
          </p:nvPr>
        </p:nvSpPr>
        <p:spPr>
          <a:xfrm>
            <a:off x="377825" y="2494280"/>
            <a:ext cx="3339465" cy="7056755"/>
          </a:xfrm>
        </p:spPr>
        <p:txBody>
          <a:bodyPr/>
          <a:lstStyle>
            <a:lvl1pPr>
              <a:defRPr sz="2800" cap="none"/>
            </a:lvl1pPr>
            <a:lvl2pPr>
              <a:defRPr sz="2400" cap="none"/>
            </a:lvl2pPr>
            <a:lvl3pPr>
              <a:defRPr sz="2000" cap="none"/>
            </a:lvl3pPr>
            <a:lvl4pPr>
              <a:defRPr sz="1800" cap="none"/>
            </a:lvl4pPr>
            <a:lvl5pPr>
              <a:defRPr sz="1800" cap="none"/>
            </a:lvl5pPr>
            <a:lvl6pPr>
              <a:defRPr sz="1800" cap="none"/>
            </a:lvl6pPr>
            <a:lvl7pPr>
              <a:defRPr sz="1800" cap="none"/>
            </a:lvl7pPr>
            <a:lvl8pPr>
              <a:defRPr sz="1800" cap="none"/>
            </a:lvl8pPr>
            <a:lvl9pPr>
              <a:defRPr sz="1800" cap="none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xcAAFgPAAAuLAAAwToAABAAAAAmAAAACAAAAAGAAAAAAAAAMAAAABQAAAAAAAAAAAD//wAAAQAAAP//AAABAA=="/>
              </a:ext>
            </a:extLst>
          </p:cNvSpPr>
          <p:nvPr>
            <p:ph idx="2"/>
          </p:nvPr>
        </p:nvSpPr>
        <p:spPr>
          <a:xfrm>
            <a:off x="3842385" y="2494280"/>
            <a:ext cx="3339465" cy="7056755"/>
          </a:xfrm>
        </p:spPr>
        <p:txBody>
          <a:bodyPr/>
          <a:lstStyle>
            <a:lvl1pPr>
              <a:defRPr sz="2800" cap="none"/>
            </a:lvl1pPr>
            <a:lvl2pPr>
              <a:defRPr sz="2400" cap="none"/>
            </a:lvl2pPr>
            <a:lvl3pPr>
              <a:defRPr sz="2000" cap="none"/>
            </a:lvl3pPr>
            <a:lvl4pPr>
              <a:defRPr sz="1800" cap="none"/>
            </a:lvl4pPr>
            <a:lvl5pPr>
              <a:defRPr sz="1800" cap="none"/>
            </a:lvl5pPr>
            <a:lvl6pPr>
              <a:defRPr sz="1800" cap="none"/>
            </a:lvl6pPr>
            <a:lvl7pPr>
              <a:defRPr sz="1800" cap="none"/>
            </a:lvl7pPr>
            <a:lvl8pPr>
              <a:defRPr sz="1800" cap="none"/>
            </a:lvl8pPr>
            <a:lvl9pPr>
              <a:defRPr sz="1800" cap="none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Pc8AAAsDQAAdkA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A696825-6BF7-3C9E-B9D1-9DCB269F4FC8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5A8AAPc8AACdHgAAdkA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EAAPc8AAAuLAAAdkA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A694F62-2CF7-3CB9-B9D1-DAEC019F4F8F}" type="slidenum">
              <a:t/>
            </a:fld>
          </a:p>
        </p:txBody>
      </p:sp>
    </p:spTree>
  </p:cSld>
  <p:clrMapOvr>
    <a:masterClrMapping/>
  </p:clrMapOvr>
  <p:hf hdr="0" ftr="0"/>
</p:sldLayout>
</file>

<file path=ppt/slideLayouts/slideLayout5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woTxTwoObj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KECAAAuLAAAlw0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LgOAADfFgAA2xQAABAAAAAmAAAACAAAAIGAAAAAAAAAMAAAABQAAAAAAAAAAAD//wAAAQAAAP//AAABAA=="/>
              </a:ext>
            </a:extLst>
          </p:cNvSpPr>
          <p:nvPr>
            <p:ph idx="1"/>
          </p:nvPr>
        </p:nvSpPr>
        <p:spPr>
          <a:xfrm>
            <a:off x="377825" y="2392680"/>
            <a:ext cx="3340100" cy="997585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400" b="1" cap="none"/>
            </a:lvl1pPr>
            <a:lvl2pPr marL="457200" indent="0">
              <a:buNone/>
              <a:defRPr sz="2000" b="1" cap="none"/>
            </a:lvl2pPr>
            <a:lvl3pPr marL="914400" indent="0">
              <a:buNone/>
              <a:defRPr sz="1800" b="1" cap="none"/>
            </a:lvl3pPr>
            <a:lvl4pPr marL="1371600" indent="0">
              <a:buNone/>
              <a:defRPr sz="1600" b="1" cap="none"/>
            </a:lvl4pPr>
            <a:lvl5pPr marL="1828800" indent="0">
              <a:buNone/>
              <a:defRPr sz="1600" b="1" cap="none"/>
            </a:lvl5pPr>
            <a:lvl6pPr marL="2286000" indent="0">
              <a:buNone/>
              <a:defRPr sz="1600" b="1" cap="none"/>
            </a:lvl6pPr>
            <a:lvl7pPr marL="2743200" indent="0">
              <a:buNone/>
              <a:defRPr sz="1600" b="1" cap="none"/>
            </a:lvl7pPr>
            <a:lvl8pPr marL="3200400" indent="0">
              <a:buNone/>
              <a:defRPr sz="1600" b="1" cap="none"/>
            </a:lvl8pPr>
            <a:lvl9pPr marL="3657600" indent="0">
              <a:buNone/>
              <a:defRPr sz="1600" b="1" cap="none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NsUAADfFgAAwToAABAAAAAmAAAACAAAAAGAAAAAAAAAMAAAABQAAAAAAAAAAAD//wAAAQAAAP//AAABAA=="/>
              </a:ext>
            </a:extLst>
          </p:cNvSpPr>
          <p:nvPr>
            <p:ph idx="2"/>
          </p:nvPr>
        </p:nvSpPr>
        <p:spPr>
          <a:xfrm>
            <a:off x="377825" y="3390265"/>
            <a:ext cx="3340100" cy="6160770"/>
          </a:xfrm>
        </p:spPr>
        <p:txBody>
          <a:bodyPr/>
          <a:lstStyle>
            <a:lvl1pPr>
              <a:defRPr sz="2400" cap="none"/>
            </a:lvl1pPr>
            <a:lvl2pPr>
              <a:defRPr sz="2000" cap="none"/>
            </a:lvl2pPr>
            <a:lvl3pPr>
              <a:defRPr sz="1800" cap="none"/>
            </a:lvl3pPr>
            <a:lvl4pPr>
              <a:defRPr sz="1600" cap="none"/>
            </a:lvl4pPr>
            <a:lvl5pPr>
              <a:defRPr sz="1600" cap="none"/>
            </a:lvl5pPr>
            <a:lvl6pPr>
              <a:defRPr sz="1600" cap="none"/>
            </a:lvl6pPr>
            <a:lvl7pPr>
              <a:defRPr sz="1600" cap="none"/>
            </a:lvl7pPr>
            <a:lvl8pPr>
              <a:defRPr sz="1600" cap="none"/>
            </a:lvl8pPr>
            <a:lvl9pPr>
              <a:defRPr sz="1600" cap="none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hcAALgOAAAuLAAA2xQAABAAAAAmAAAACAAAAIGAAAAAAAAAMAAAABQAAAAAAAAAAAD//wAAAQAAAP//AAABAA=="/>
              </a:ext>
            </a:extLst>
          </p:cNvSpPr>
          <p:nvPr>
            <p:ph idx="3"/>
          </p:nvPr>
        </p:nvSpPr>
        <p:spPr>
          <a:xfrm>
            <a:off x="3841750" y="2392680"/>
            <a:ext cx="3340100" cy="997585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marL="0" indent="0">
              <a:buNone/>
              <a:defRPr sz="2400" b="1" cap="none"/>
            </a:lvl1pPr>
            <a:lvl2pPr marL="457200" indent="0">
              <a:buNone/>
              <a:defRPr sz="2000" b="1" cap="none"/>
            </a:lvl2pPr>
            <a:lvl3pPr marL="914400" indent="0">
              <a:buNone/>
              <a:defRPr sz="1800" b="1" cap="none"/>
            </a:lvl3pPr>
            <a:lvl4pPr marL="1371600" indent="0">
              <a:buNone/>
              <a:defRPr sz="1600" b="1" cap="none"/>
            </a:lvl4pPr>
            <a:lvl5pPr marL="1828800" indent="0">
              <a:buNone/>
              <a:defRPr sz="1600" b="1" cap="none"/>
            </a:lvl5pPr>
            <a:lvl6pPr marL="2286000" indent="0">
              <a:buNone/>
              <a:defRPr sz="1600" b="1" cap="none"/>
            </a:lvl6pPr>
            <a:lvl7pPr marL="2743200" indent="0">
              <a:buNone/>
              <a:defRPr sz="1600" b="1" cap="none"/>
            </a:lvl7pPr>
            <a:lvl8pPr marL="3200400" indent="0">
              <a:buNone/>
              <a:defRPr sz="1600" b="1" cap="none"/>
            </a:lvl8pPr>
            <a:lvl9pPr marL="3657600" indent="0">
              <a:buNone/>
              <a:defRPr sz="1600" b="1" cap="none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ohcAANsUAAAuLAAAwToAABAAAAAmAAAACAAAAAGAAAAAAAAAMAAAABQAAAAAAAAAAAD//wAAAQAAAP//AAABAA=="/>
              </a:ext>
            </a:extLst>
          </p:cNvSpPr>
          <p:nvPr>
            <p:ph idx="4"/>
          </p:nvPr>
        </p:nvSpPr>
        <p:spPr>
          <a:xfrm>
            <a:off x="3841750" y="3390265"/>
            <a:ext cx="3340100" cy="6160770"/>
          </a:xfrm>
        </p:spPr>
        <p:txBody>
          <a:bodyPr/>
          <a:lstStyle>
            <a:lvl1pPr>
              <a:defRPr sz="2400" cap="none"/>
            </a:lvl1pPr>
            <a:lvl2pPr>
              <a:defRPr sz="2000" cap="none"/>
            </a:lvl2pPr>
            <a:lvl3pPr>
              <a:defRPr sz="1800" cap="none"/>
            </a:lvl3pPr>
            <a:lvl4pPr>
              <a:defRPr sz="1600" cap="none"/>
            </a:lvl4pPr>
            <a:lvl5pPr>
              <a:defRPr sz="1600" cap="none"/>
            </a:lvl5pPr>
            <a:lvl6pPr>
              <a:defRPr sz="1600" cap="none"/>
            </a:lvl6pPr>
            <a:lvl7pPr>
              <a:defRPr sz="1600" cap="none"/>
            </a:lvl7pPr>
            <a:lvl8pPr>
              <a:defRPr sz="1600" cap="none"/>
            </a:lvl8pPr>
            <a:lvl9pPr>
              <a:defRPr sz="1600" cap="none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Pc8AAAsDQAAdkA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A69150E-40F7-3CE3-B9D1-B6B65B9F4FE3}" type="datetime1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5A8AAPc8AACdHgAAdkA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EAAPc8AAAuLAAAdkA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A6953AD-E3F7-3CA5-B9D1-15F01D9F4F40}" type="slidenum">
              <a:t/>
            </a:fld>
          </a:p>
        </p:txBody>
      </p:sp>
    </p:spTree>
  </p:cSld>
  <p:clrMapOvr>
    <a:masterClrMapping/>
  </p:clrMapOvr>
  <p:hf hdr="0" ftr="0"/>
</p:sldLayout>
</file>

<file path=ppt/slideLayouts/slideLayout6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KECAAAuLAAAlw0AABAAAAAmAAAACAAAAAAAAAAAAAAAMAAAABQAAAAAAAAAAAD//wAAAQAAAP//AAABAA=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Pc8AAAsDQAAdkA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A6959C3-8DF7-3CAF-B9D1-7BFA179F4F2E}" type="datetime1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5A8AAPc8AACdHgAAdkA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EAAPc8AAAuLAAAdkA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A696CCE-80F7-3C9A-B9D1-76CF229F4F23}" type="slidenum">
              <a:t/>
            </a:fld>
          </a:p>
        </p:txBody>
      </p:sp>
    </p:spTree>
  </p:cSld>
  <p:clrMapOvr>
    <a:masterClrMapping/>
  </p:clrMapOvr>
  <p:hf hdr="0" ftr="0"/>
</p:sldLayout>
</file>

<file path=ppt/slideLayouts/slideLayout7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7IAE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Pc8AAAsDQAAdkA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A693070-3EF7-3CC6-B9D1-C8937E9F4F9D}" type="datetime1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5A8AAPc8AACdHgAAdkA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EAAPc8AAAuLAAAdkA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A69349D-D3F7-3CC2-B9D1-25977A9F4F70}" type="slidenum">
              <a:t/>
            </a:fld>
          </a:p>
        </p:txBody>
      </p:sp>
    </p:spTree>
  </p:cSld>
  <p:clrMapOvr>
    <a:masterClrMapping/>
  </p:clrMapOvr>
  <p:hf hdr="0" ftr="0"/>
</p:sldLayout>
</file>

<file path=ppt/slideLayouts/slideLayout8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objTx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J4CAACgEQAAww0AABAAAAAmAAAACAAAAIGAAAAAAAAAMAAAABQAAAAAAAAAAAD//wAAAQAAAP//AAABAA=="/>
              </a:ext>
            </a:extLst>
          </p:cNvSpPr>
          <p:nvPr>
            <p:ph type="title"/>
          </p:nvPr>
        </p:nvSpPr>
        <p:spPr>
          <a:xfrm>
            <a:off x="377825" y="425450"/>
            <a:ext cx="2487295" cy="1811655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l">
              <a:defRPr sz="2000" b="1" cap="none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LxIAAJ4CAAAuLAAAwToAABAAAAAmAAAACAAAAAGAAAAAAAAAMAAAABQAAAAAAAAAAAD//wAAAQAAAP//AAABAA=="/>
              </a:ext>
            </a:extLst>
          </p:cNvSpPr>
          <p:nvPr>
            <p:ph idx="1"/>
          </p:nvPr>
        </p:nvSpPr>
        <p:spPr>
          <a:xfrm>
            <a:off x="2955925" y="425450"/>
            <a:ext cx="4225925" cy="9125585"/>
          </a:xfrm>
        </p:spPr>
        <p:txBody>
          <a:bodyPr/>
          <a:lstStyle>
            <a:lvl1pPr>
              <a:defRPr sz="3200" cap="none"/>
            </a:lvl1pPr>
            <a:lvl2pPr>
              <a:defRPr sz="2800" cap="none"/>
            </a:lvl2pPr>
            <a:lvl3pPr>
              <a:defRPr sz="2400" cap="none"/>
            </a:lvl3pPr>
            <a:lvl4pPr>
              <a:defRPr sz="2000" cap="none"/>
            </a:lvl4pPr>
            <a:lvl5pPr>
              <a:defRPr sz="2000" cap="none"/>
            </a:lvl5pPr>
            <a:lvl6pPr>
              <a:defRPr sz="2000" cap="none"/>
            </a:lvl6pPr>
            <a:lvl7pPr>
              <a:defRPr sz="2000" cap="none"/>
            </a:lvl7pPr>
            <a:lvl8pPr>
              <a:defRPr sz="2000" cap="none"/>
            </a:lvl8pPr>
            <a:lvl9pPr>
              <a:defRPr sz="2000" cap="none"/>
            </a:lvl9pPr>
          </a:lstStyle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MMNAACgEQAAwToAABAAAAAmAAAACAAAAAGAAAAAAAAAMAAAABQAAAAAAAAAAAD//wAAAQAAAP//AAABAA=="/>
              </a:ext>
            </a:extLst>
          </p:cNvSpPr>
          <p:nvPr>
            <p:ph idx="2"/>
          </p:nvPr>
        </p:nvSpPr>
        <p:spPr>
          <a:xfrm>
            <a:off x="377825" y="2237105"/>
            <a:ext cx="2487295" cy="7313930"/>
          </a:xfrm>
        </p:spPr>
        <p:txBody>
          <a:bodyPr/>
          <a:lstStyle>
            <a:lvl1pPr marL="0" indent="0">
              <a:buNone/>
              <a:defRPr sz="1400" cap="none"/>
            </a:lvl1pPr>
            <a:lvl2pPr marL="457200" indent="0">
              <a:buNone/>
              <a:defRPr sz="1200" cap="none"/>
            </a:lvl2pPr>
            <a:lvl3pPr marL="914400" indent="0">
              <a:buNone/>
              <a:defRPr sz="1000" cap="none"/>
            </a:lvl3pPr>
            <a:lvl4pPr marL="1371600" indent="0">
              <a:buNone/>
              <a:defRPr sz="900" cap="none"/>
            </a:lvl4pPr>
            <a:lvl5pPr marL="1828800" indent="0">
              <a:buNone/>
              <a:defRPr sz="900" cap="none"/>
            </a:lvl5pPr>
            <a:lvl6pPr marL="2286000" indent="0">
              <a:buNone/>
              <a:defRPr sz="900" cap="none"/>
            </a:lvl6pPr>
            <a:lvl7pPr marL="2743200" indent="0">
              <a:buNone/>
              <a:defRPr sz="900" cap="none"/>
            </a:lvl7pPr>
            <a:lvl8pPr marL="3200400" indent="0">
              <a:buNone/>
              <a:defRPr sz="900" cap="none"/>
            </a:lvl8pPr>
            <a:lvl9pPr marL="3657600" indent="0">
              <a:buNone/>
              <a:defRPr sz="900" cap="none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Pc8AAAsDQAAdkA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A6979AF-E1F7-3C8F-B9D1-17DA379F4F42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NwY0I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5A8AAPc8AACdHgAAdkA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EAAPc8AAAuLAAAdkA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A694D50-1EF7-3CBB-B9D1-E8EE039F4FBD}" type="slidenum">
              <a:t/>
            </a:fld>
          </a:p>
        </p:txBody>
      </p:sp>
    </p:spTree>
  </p:cSld>
  <p:clrMapOvr>
    <a:masterClrMapping/>
  </p:clrMapOvr>
  <p:hf hdr="0" ftr="0"/>
</p:sldLayout>
</file>

<file path=ppt/slideLayouts/slideLayout9.xml><?xml version="1.0" encoding="utf-8"?>
<p:sldLayout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type="picTx">
  <p:cSld name="Grafik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HQkAAAouAAAFJQAAeTMAABAAAAAmAAAACAAAAIGAAAAAAAAAMAAAABQAAAAAAAAAAAD//wAAAQAAAP//AAABAA=="/>
              </a:ext>
            </a:extLst>
          </p:cNvSpPr>
          <p:nvPr>
            <p:ph type="title"/>
          </p:nvPr>
        </p:nvSpPr>
        <p:spPr>
          <a:xfrm>
            <a:off x="1481455" y="7484110"/>
            <a:ext cx="4536440" cy="883285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>
            <a:lvl1pPr algn="l">
              <a:defRPr sz="2000" b="1" cap="none"/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HQkAAOIFAAAFJQAAWC0AABAAAAAmAAAACAAAAAGAAAAAAAAAMAAAABQAAAAAAAAAAAD//wAAAQAAAP//AAABAA=="/>
              </a:ext>
            </a:extLst>
          </p:cNvSpPr>
          <p:nvPr>
            <p:ph idx="1"/>
          </p:nvPr>
        </p:nvSpPr>
        <p:spPr>
          <a:xfrm>
            <a:off x="1481455" y="956310"/>
            <a:ext cx="4536440" cy="6414770"/>
          </a:xfrm>
        </p:spPr>
        <p:txBody>
          <a:bodyPr/>
          <a:lstStyle>
            <a:lvl1pPr marL="0" indent="0">
              <a:buNone/>
              <a:defRPr sz="3200" cap="none"/>
            </a:lvl1pPr>
            <a:lvl2pPr marL="457200" indent="0">
              <a:buNone/>
              <a:defRPr sz="2800" cap="none"/>
            </a:lvl2pPr>
            <a:lvl3pPr marL="914400" indent="0">
              <a:buNone/>
              <a:defRPr sz="2400" cap="none"/>
            </a:lvl3pPr>
            <a:lvl4pPr marL="1371600" indent="0">
              <a:buNone/>
              <a:defRPr sz="2000" cap="none"/>
            </a:lvl4pPr>
            <a:lvl5pPr marL="1828800" indent="0">
              <a:buNone/>
              <a:defRPr sz="2000" cap="none"/>
            </a:lvl5pPr>
            <a:lvl6pPr marL="2286000" indent="0">
              <a:buNone/>
              <a:defRPr sz="2000" cap="none"/>
            </a:lvl6pPr>
            <a:lvl7pPr marL="2743200" indent="0">
              <a:buNone/>
              <a:defRPr sz="2000" cap="none"/>
            </a:lvl7pPr>
            <a:lvl8pPr marL="3200400" indent="0">
              <a:buNone/>
              <a:defRPr sz="2000" cap="none"/>
            </a:lvl8pPr>
            <a:lvl9pPr marL="3657600" indent="0">
              <a:buNone/>
              <a:defRPr sz="2000" cap="none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HQkAAHkzAAAFJQAAMjsAABAAAAAmAAAACAAAAAGAAAAAAAAAMAAAABQAAAAAAAAAAAD//wAAAQAAAP//AAABAA=="/>
              </a:ext>
            </a:extLst>
          </p:cNvSpPr>
          <p:nvPr>
            <p:ph idx="2"/>
          </p:nvPr>
        </p:nvSpPr>
        <p:spPr>
          <a:xfrm>
            <a:off x="1481455" y="8367395"/>
            <a:ext cx="4536440" cy="1255395"/>
          </a:xfrm>
        </p:spPr>
        <p:txBody>
          <a:bodyPr/>
          <a:lstStyle>
            <a:lvl1pPr marL="0" indent="0">
              <a:buNone/>
              <a:defRPr sz="1400" cap="none"/>
            </a:lvl1pPr>
            <a:lvl2pPr marL="457200" indent="0">
              <a:buNone/>
              <a:defRPr sz="1200" cap="none"/>
            </a:lvl2pPr>
            <a:lvl3pPr marL="914400" indent="0">
              <a:buNone/>
              <a:defRPr sz="1000" cap="none"/>
            </a:lvl3pPr>
            <a:lvl4pPr marL="1371600" indent="0">
              <a:buNone/>
              <a:defRPr sz="900" cap="none"/>
            </a:lvl4pPr>
            <a:lvl5pPr marL="1828800" indent="0">
              <a:buNone/>
              <a:defRPr sz="900" cap="none"/>
            </a:lvl5pPr>
            <a:lvl6pPr marL="2286000" indent="0">
              <a:buNone/>
              <a:defRPr sz="900" cap="none"/>
            </a:lvl6pPr>
            <a:lvl7pPr marL="2743200" indent="0">
              <a:buNone/>
              <a:defRPr sz="900" cap="none"/>
            </a:lvl7pPr>
            <a:lvl8pPr marL="3200400" indent="0">
              <a:buNone/>
              <a:defRPr sz="900" cap="none"/>
            </a:lvl8pPr>
            <a:lvl9pPr marL="3657600" indent="0">
              <a:buNone/>
              <a:defRPr sz="900" cap="none"/>
            </a:lvl9pPr>
          </a:lstStyle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Pc8AAAsDQAAdkAAABAAAAAmAAAACAAAAAAAAAAAAAAAMAAAABQAAAAAAAAAAAD//wAAAQAAAP//AAABAA=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A6914E1-AFF7-3CE2-B9D1-59B75A9F4F0C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5A8AAPc8AACdHgAAdkAAABAAAAAmAAAACAAAAAAAAAAAAAAAMAAAABQAAAAAAAAAAAD//wAAAQAAAP//AAABAA=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EAAPc8AAAuLAAAdkAAABAAAAAmAAAACAAAAAAAAAAAAAAAMAAAABQAAAAAAAAAAAD//wAAAQAAAP//AAABAA=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A6958C3-8DF7-3CAE-B9D1-7BFB169F4F2E}" type="slidenum">
              <a:t/>
            </a:fld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>
  <p:cSld name="Standard-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sAf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KECAAAuLAAAlw0AABAAAAAmAAAACAAAAP//////////MAAAABQAAAAAAAAAAAD//wAAAQAAAP//AAABAA=="/>
              </a:ext>
            </a:extLst>
          </p:cNvSpPr>
          <p:nvPr>
            <p:ph type="title"/>
          </p:nvPr>
        </p:nvSpPr>
        <p:spPr>
          <a:xfrm>
            <a:off x="377825" y="427355"/>
            <a:ext cx="6804025" cy="17818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sAf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FgPAAAuLAAAwToAABAAAAAmAAAACAAAAP//////////MAAAABQAAAAAAAAAAAD//wAAAQAAAP//AAABAA=="/>
              </a:ext>
            </a:extLst>
          </p:cNvSpPr>
          <p:nvPr>
            <p:ph type="body" idx="1"/>
          </p:nvPr>
        </p:nvSpPr>
        <p:spPr>
          <a:xfrm>
            <a:off x="377825" y="2494280"/>
            <a:ext cx="6804025" cy="705675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sAf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UwIAAPc8AAAsDQAAdkAAABAAAAAmAAAACAAAAP//////////MAAAABQAAAAAAAAAAAD//wAAAQAAAP//AAABAA=="/>
              </a:ext>
            </a:extLst>
          </p:cNvSpPr>
          <p:nvPr>
            <p:ph type="dt" sz="quarter" idx="2"/>
          </p:nvPr>
        </p:nvSpPr>
        <p:spPr>
          <a:xfrm>
            <a:off x="377825" y="9910445"/>
            <a:ext cx="1763395" cy="568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l">
              <a:defRPr sz="1200" cap="none"/>
            </a:lvl1pPr>
          </a:lstStyle>
          <a:p>
            <a:pPr/>
            <a:fld id="{1A696628-66F7-3C90-B9D1-90C5289F4FC5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5A8AAPc8AACdHgAAdkAAABAAAAAmAAAACAAAAP//////////MAAAABQAAAAAAAAAAAD//wAAAQAAAP//AAABAA=="/>
              </a:ext>
            </a:extLst>
          </p:cNvSpPr>
          <p:nvPr>
            <p:ph type="ftr" sz="quarter" idx="3"/>
          </p:nvPr>
        </p:nvSpPr>
        <p:spPr>
          <a:xfrm>
            <a:off x="2583180" y="9910445"/>
            <a:ext cx="2393315" cy="568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ctr">
              <a:defRPr sz="1200" cap="none"/>
            </a:lvl1pPr>
          </a:lstStyle>
          <a:p>
            <a:pPr/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xmlns="smNativeData" val="SMDATA_16_cHPXZR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AAAABQAAAAEAAAAAAAAAAAAAAAAAAAAAAAAAAAAAAAAAAAAAAAAAAAAAAAJ/f38AAAAAA8zMzADAwP8Af39/AAAAAAAAAAAAAAAAAAAAAAAAAAAAIQAAABgAAAAUAAAAVSEAAPc8AAAuLAAAdkAAABAAAAAmAAAACAAAAP//////////MAAAABQAAAAAAAAAAAD//wAAAQAAAP//AAABAA=="/>
              </a:ext>
            </a:extLst>
          </p:cNvSpPr>
          <p:nvPr>
            <p:ph type="sldNum" sz="quarter" idx="4"/>
          </p:nvPr>
        </p:nvSpPr>
        <p:spPr>
          <a:xfrm>
            <a:off x="5418455" y="9910445"/>
            <a:ext cx="1763395" cy="568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algn="r">
              <a:defRPr sz="1200" cap="none"/>
            </a:lvl1pPr>
          </a:lstStyle>
          <a:p>
            <a:pPr/>
            <a:fld id="{1A691927-69F7-3CEF-B9D1-9FBA579F4FCA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cap="none" spc="0" baseline="0">
          <a:solidFill>
            <a:schemeClr val="tx2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1pPr>
      <a:lvl2pPr marL="457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2pPr>
      <a:lvl3pPr marL="914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3pPr>
      <a:lvl4pPr marL="1371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4pPr>
      <a:lvl5pPr marL="18288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5pPr>
      <a:lvl6pPr marL="22860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6pPr>
      <a:lvl7pPr marL="2743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7pPr>
      <a:lvl8pPr marL="3200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8pPr>
      <a:lvl9pPr marL="3657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9pPr>
    </p:titleStyle>
    <p:bodyStyle>
      <a:lvl1pPr marL="342900" marR="0" indent="-3429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1pPr>
      <a:lvl2pPr marL="742950" marR="0" indent="-28575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2pPr>
      <a:lvl3pPr marL="11430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3pPr>
      <a:lvl4pPr marL="16002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4pPr>
      <a:lvl5pPr marL="20574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5pPr>
      <a:lvl6pPr marL="25146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6pPr>
      <a:lvl7pPr marL="29718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7pPr>
      <a:lvl8pPr marL="34290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8pPr>
      <a:lvl9pPr marL="3886200" marR="0" indent="-228600" algn="l" defTabSz="4572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9pPr>
    </p:bodyStyle>
    <p:otherStyle>
      <a:lvl1pPr marL="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1pPr>
      <a:lvl2pPr marL="457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2pPr>
      <a:lvl3pPr marL="914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3pPr>
      <a:lvl4pPr marL="1371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4pPr>
      <a:lvl5pPr marL="18288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5pPr>
      <a:lvl6pPr marL="22860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6pPr>
      <a:lvl7pPr marL="2743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7pPr>
      <a:lvl8pPr marL="3200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8pPr>
      <a:lvl9pPr marL="3657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cap="none" spc="0" baseline="0">
          <a:solidFill>
            <a:schemeClr val="tx1"/>
          </a:solidFill>
          <a:effectLst/>
          <a:latin typeface="Calibri" pitchFamily="2" charset="0"/>
          <a:ea typeface="SimSun" pitchFamily="0" charset="0"/>
          <a:cs typeface="Times New Roman" pitchFamily="0" charset="0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Relationship Id="rId4" Type="http://schemas.openxmlformats.org/officeDocument/2006/relationships/hyperlink" Target="mailto:beko-kueste-bs@ewe.net" TargetMode="External"/><Relationship Id="rId5" Type="http://schemas.openxmlformats.org/officeDocument/2006/relationships/image" Target="../media/image2.jpeg"/><Relationship Id="rId6" Type="http://schemas.openxmlformats.org/officeDocument/2006/relationships/themeOverride" Target="../theme/themeOverride1.xml"/></Relationships>
</file>

<file path=ppt/slides/slide1.xml><?xml version="1.0" encoding="utf-8"?>
<p:sld xmlns:p="http://schemas.openxmlformats.org/presentationml/2006/main" xmlns:mc="http://schemas.openxmlformats.org/markup-compatibility/2006" xmlns:p14="http://schemas.microsoft.com/office/powerpoint/2010/main" xmlns:p15="http://schemas.microsoft.com/office/powerpoint/2012/main" xmlns:r="http://schemas.openxmlformats.org/officeDocument/2006/relationships" xmlns:a="http://schemas.openxmlformats.org/drawingml/2006/main" mc:Ignorable="p14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1"/>
          <p:cNvPicPr>
            <a:picLocks noChangeAspect="1"/>
            <a:extLst>
              <a:ext uri="smNativeData">
                <pr:smNativeData xmlns:pr="smNativeData" xmlns="smNativeData" val="SMDATA_18_cHPXZR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CAAA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P//9wX//+4BAAAAAAAAAAAAAAAAAAAAAAAAAAAAAAAAAAAAAAAAAAAAAAACf39/AHd3dwPMzMwAwMD/AH9/fwAAAAAAAAAAAAAAAAD///8AAAAAACEAAAAYAAAAFAAAAAEAAAD+////Rw8AACAOAAAQAAAAJgAAAAgAAAD//////////zAAAAAUAAAAAAAAAAAA//8AAAEAAAD//wAAAQA=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635" y="-1270"/>
            <a:ext cx="2482850" cy="229743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2"/>
          <p:cNvSpPr txBox="1">
            <a:extLst>
              <a:ext uri="smNativeData">
                <pr:smNativeData xmlns:pr="smNativeData" xmlns="smNativeData" val="SMDATA_16_cHPXZRMAAAAlAAAAEgAAAE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J8GAAD/fwAA/38AAAAAAAAJAAAABAAAAAAAAAAeAAAAaAAAAAAAAAAAAAAAAAAAAAAAAAAAAAAAECcAABAnAAAAAAAAAAAAAAAAAAAAAAAAAAAAAAAAAAAAAAAAAAAAABQAAAAAAAAAwMD/AAAAAABkAAAAMgAAAAAAAABkAAAAAAAAAH9/fwAKAAAAIgAAABgAAAAAAAAAAAAAAAAAAAAAAAAAAAAAAAAAAAAkAAAAJAAAAAAAAAAHAAAAAAAAAAAAAAAAAAAAAAAAAAAAAAAAAAAAf39/ACUAAABYAAAAAAAAAAAAAAAAAAAAAAAAAAAAAAAAAAAAAAAAAAAAAAAAAAAAAAAAAAAAAAA/AAAAAAAAAKCGAQAAAAAAAAAAAAAAAAAMAAAAAQAAAAAAAAAAAAAAAAAAAB8AAABUAAAA///3Bf//7gEAAAAAAAAAAAAAAAAAAAAAAAAAAAAAAAAAAAAAAAAAAAAAAAJ/f38Ad3d3A8zMzADAwP8Af39/AAAAAAAAAAAAAAAAAAAAAAAAAAAAIQAAABgAAAAUAAAAagQAAPsSAABCKwAAmz8AAAAgAAAmAAAACAAAAP//////////MAAAABQAAAAAAAAAAAD//wAAAQAAAP//AAABAA=="/>
              </a:ext>
            </a:extLst>
          </p:cNvSpPr>
          <p:nvPr/>
        </p:nvSpPr>
        <p:spPr>
          <a:xfrm>
            <a:off x="717550" y="3085465"/>
            <a:ext cx="6314440" cy="72542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ctr">
              <a:defRPr sz="3000" b="1" cap="none"/>
            </a:pPr>
            <a:r>
              <a:t>Einladung zur Schulung der Spielregeln  für Liga, Meisterschaft und Pokal</a:t>
            </a:r>
          </a:p>
          <a:p>
            <a:pPr algn="ctr">
              <a:defRPr sz="3600" cap="none"/>
            </a:pPr>
          </a:p>
          <a:p>
            <a:pPr algn="ctr">
              <a:defRPr sz="3000" cap="none"/>
            </a:pPr>
            <a:r>
              <a:t>am </a:t>
            </a:r>
            <a:r>
              <a:rPr b="1" cap="none"/>
              <a:t>22. März 2024</a:t>
            </a:r>
            <a:endParaRPr b="1" cap="none"/>
          </a:p>
          <a:p>
            <a:pPr algn="ctr">
              <a:defRPr sz="3000" cap="none"/>
            </a:pPr>
            <a:r>
              <a:t>Start: 15 Uhr; Ende: Ca. 17:30 Uhr</a:t>
            </a:r>
          </a:p>
          <a:p>
            <a:pPr algn="ctr">
              <a:defRPr sz="3600" cap="none"/>
            </a:pPr>
          </a:p>
          <a:p>
            <a:pPr algn="l">
              <a:defRPr sz="2400" cap="none"/>
            </a:pPr>
            <a:r>
              <a:t>In der Gaststätte des Sportparks Donnerschwee</a:t>
            </a:r>
          </a:p>
          <a:p>
            <a:pPr algn="l">
              <a:defRPr sz="2400" cap="none"/>
            </a:pPr>
            <a:r>
              <a:t>Anmeldeschluss: </a:t>
            </a:r>
            <a:r>
              <a:rPr b="1" cap="none"/>
              <a:t>15. März 2024</a:t>
            </a:r>
            <a:endParaRPr b="1" cap="none"/>
          </a:p>
          <a:p>
            <a:pPr algn="l">
              <a:defRPr sz="2000" cap="none"/>
            </a:pPr>
          </a:p>
          <a:p>
            <a:pPr algn="l">
              <a:defRPr sz="2000" cap="none"/>
            </a:pPr>
            <a:r>
              <a:t>Unser Schiedsrichter Bernd Janßen stellt die wichtigsten Regeln vor, denen wir in der Liga oder bei den Landes-meisterschaften begegnen. </a:t>
            </a:r>
          </a:p>
          <a:p>
            <a:pPr algn="l">
              <a:defRPr sz="2000" cap="none"/>
            </a:pPr>
          </a:p>
          <a:p>
            <a:pPr algn="l"/>
            <a:br/>
            <a:r>
              <a:rPr u="sng"/>
              <a:t>Anmeldung bei Bettina </a:t>
            </a:r>
            <a:br/>
            <a:r>
              <a:t>oder per Mail an  </a:t>
            </a:r>
            <a:r>
              <a:rPr cap="none">
                <a:hlinkClick r:id="rId4"/>
              </a:rPr>
              <a:t>beko-kueste-bs@ewe.net</a:t>
            </a:r>
            <a:endParaRPr cap="none">
              <a:hlinkClick r:id="rId4"/>
            </a:endParaRPr>
          </a:p>
          <a:p>
            <a:pPr algn="l"/>
            <a:r>
              <a:t>Anmeldungen werden in der Reihenfolge des Eingangs berücksichtigt; Oldenbouler haben Vorrang.</a:t>
            </a:r>
          </a:p>
          <a:p>
            <a:pPr algn="l">
              <a:defRPr sz="2000" cap="none"/>
            </a:pPr>
          </a:p>
          <a:p>
            <a:pPr algn="l">
              <a:defRPr sz="2000" cap="none"/>
            </a:pPr>
          </a:p>
        </p:txBody>
      </p:sp>
      <p:pic>
        <p:nvPicPr>
          <p:cNvPr id="4" name="Grafik2"/>
          <p:cNvPicPr>
            <a:picLocks noChangeAspect="1"/>
            <a:extLst>
              <a:ext uri="smNativeData">
                <pr:smNativeData xmlns:pr="smNativeData" xmlns="smNativeData" val="SMDATA_18_cHPXZR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BAAIAHgAAAGgAAAAAAAAAAAAAAAAAAAAAAAAAAAAAABAnAAAQJwAAAAAAAAAAAAAAAAAAAAAAAAAAAAAAAAAAAAAAAAAAAAAUAAAAAAAAAMDA/wAAAAAAZAAAADIAAAAAAAAAZAAAAAAAAAB/f38ACgAAACIAAAAYAAAAAAAAAAAAAAAAAAAAAAAAAAAAAAAAAAAAJAAAACQAAAAAAAAABwAAAAAAAAAAAAAAAAAAAAAAAAAAAAAAAAAAAH9/fwAlAAAAWAAAAAAAAAAAAAAAAAAAAAAAAAAAAAAAAAAAAAAAAAAAAAAAAAAAAAAAAAAAAAAAPwAAAAAAAACghgEAAAAAAAAAAAAAAAAADAAAAAEAAAAAAAAAAAAAAAAAAAAfAAAAVAAAAAAAAAUAAAABAAAAAAAAAAAAAAAAAAAAAAAAAAAAAAAAAAAAAAAAAAAAAAACf39/AAAAAAPMzMwAwMD/AH9/fwAAAAAAAAAAAAAAAAD///8AAAAAACEAAAAYAAAAFAAAAIMWAADEAQAAQisAAG8OAAAQAAAAJgAAAAgAAAD//////////zAAAAAUAAAAAAAAAAAA//8AAAEAAAD//wAAAQA="/>
              </a:ext>
            </a:extLst>
          </p:cNvPicPr>
          <p:nvPr/>
        </p:nvPicPr>
        <p:blipFill>
          <a:blip r:embed="rId5"/>
          <a:stretch>
            <a:fillRect/>
          </a:stretch>
        </p:blipFill>
        <p:spPr>
          <a:xfrm>
            <a:off x="3659505" y="287020"/>
            <a:ext cx="3372485" cy="205930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Calibri"/>
        <a:ea typeface="SimSun"/>
        <a:cs typeface="Times New Roman"/>
      </a:majorFont>
      <a:minorFont>
        <a:latin typeface="Calibri"/>
        <a:ea typeface="SimSu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EE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Calibri"/>
        <a:ea typeface="SimSun"/>
        <a:cs typeface="Times New Roman"/>
      </a:majorFont>
      <a:minorFont>
        <a:latin typeface="Calibri"/>
        <a:ea typeface="SimSu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Presentation 1">
    <a:dk1>
      <a:srgbClr val="000000"/>
    </a:dk1>
    <a:lt1>
      <a:srgbClr val="FFFFEE"/>
    </a:lt1>
    <a:dk2>
      <a:srgbClr val="000000"/>
    </a:dk2>
    <a:lt2>
      <a:srgbClr val="777777"/>
    </a:lt2>
    <a:accent1>
      <a:srgbClr val="FFFFF7"/>
    </a:accent1>
    <a:accent2>
      <a:srgbClr val="33CCCC"/>
    </a:accent2>
    <a:accent3>
      <a:srgbClr val="53ACAC"/>
    </a:accent3>
    <a:accent4>
      <a:srgbClr val="738C8C"/>
    </a:accent4>
    <a:accent5>
      <a:srgbClr val="936C6C"/>
    </a:accent5>
    <a:accent6>
      <a:srgbClr val="B34C4C"/>
    </a:accent6>
    <a:hlink>
      <a:srgbClr val="FF5050"/>
    </a:hlink>
    <a:folHlink>
      <a:srgbClr val="FF9900"/>
    </a:folHlink>
  </a:clrScheme>
</a:themeOverride>
</file>

<file path=ppt/theme/themeOverride2.xml><?xml version="1.0" encoding="utf-8"?>
<a:themeOverride xmlns:a="http://schemas.openxmlformats.org/drawingml/2006/main">
  <a:clrScheme name="Presentation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535379"/>
    </a:accent3>
    <a:accent4>
      <a:srgbClr val="737359"/>
    </a:accent4>
    <a:accent5>
      <a:srgbClr val="939339"/>
    </a:accent5>
    <a:accent6>
      <a:srgbClr val="B3B319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betti</cp:lastModifiedBy>
  <cp:revision>0</cp:revision>
  <dcterms:created xsi:type="dcterms:W3CDTF">2023-04-06T10:33:54Z</dcterms:created>
  <dcterms:modified xsi:type="dcterms:W3CDTF">2024-02-22T16:16:48Z</dcterms:modified>
</cp:coreProperties>
</file>